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g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gn">
                <a:solidFill>
                  <a:schemeClr val="tx1">
                    <a:lumMod val="50000"/>
                    <a:lumOff val="50000"/>
                  </a:schemeClr>
                </a:solidFill>
              </a:rPr>
              <a:t>No 45 Ñandejára Ñeʼẽ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gn" sz="4400"/>
              <a:t>Marandu Porã oúva Ángel-gui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Mávapa omeʼẽ pe marandu Maríape?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Satanás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María angirũ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Ángel rehegua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gn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dirty="0" lang="gn" sz="2800">
                <a:solidFill>
                  <a:srgbClr val="FF0000"/>
                </a:solidFill>
              </a:rPr>
              <a:t>Ángel rehegua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NAHÁNIRI. 54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Kuña samaritana ykuápe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hoy’úva pe y ame’ẽva chupe araka’eve ijy’uhéi mo’ãi. Añetehápe, pe y ame'ẽva chupe oikóta ipype peteĩ y ykua ohypýiva tekove opave'ỹvape".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ohasávo Samária retã rupi, ojotopa peteĩ kuña ndive pe ykuápe ha heʼi. “Por favor, eme’ẽ chéve y.”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Pe kuñakarai ningo hechapyrãiterei. Pórke umi hudío noñeʼẽi umi samaritano ndive. “Reikuaárire mávapa che, rejerure vaʼerãmoʼã chéve y”. Hesu he'i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“Pórke pe y ame’ẽva ha’e pe y tekove rehegua araka’eve ndojohéivéimava”. Pe kuñakarai oikuaasetereíma Jesúsgui. “¿Máva piko nde, ikatúpa reme’ẽ chéve upe y?”</a:t>
            </a:r>
            <a:r xmlns:a="http://schemas.openxmlformats.org/drawingml/2006/main">
              <a:rPr lang="gn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ombohovái: “Che hína pe Cristo ha Ñandejára Raʼy”. Haʼe oñemondýi ko mbaʼére.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Oheja imba’yru y ha oho jey pe távape ha he’i umi héntepe Jesús rehe. Heta tapicha ou ojotopa Jesús ndive ha ojerovia hese ha’eha iSalvador.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kuña samaritana ojotopa riremínte Jesús ndive, oheja pe y ryru ha oho jey pe puévlope omog̃uahẽ hag̃ua pe marandu porã salvasión rehegua umi tavayguakuérape.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Amo ipahápe, heta tapicha ojesalva ohendúvo ha oguerovia rupi pe evangelio ha’e opredikáva.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¿Reikuaámapa Jesúspe? ¿Remombeʼúpa hína ótrope Jesús rehegua? ¿Mbaʼéichapa ikatu ñapresentáramo Jesúspe ótrope peteĩ kuña samaritanaicha?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g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ome’ẽva ñandéve y tekove rehegua ani haguã araka’eve ndajahéi ñane ánga.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Moõpa Jesús ojotopa peteĩ kuña samaritana ndive?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palásiope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táva rehe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mercado-pe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ykuápe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ykuápe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Nde hyeguasu ha imembyta peteĩ mitãkuimbaʼe, ha rembohéra vaʼerã chupe Jesús.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1:31-pe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hoy’úva pe y ame’ẽva chupe araka’eve ijy’uhéi mo’ãi. Añetehápe, pe y ame'ẽva chupe oikóta ipype peteĩ y ykua ohypýiva tekove opave'ỹvape".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55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Emombo nde rred y pypukúpe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Upéi Jesús he'i Simónpe: —Ani rekyhyje, ko'ágã guive rejagarráta yvypórape.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Jesús, oho Pedro várkope ha omombe'u pe ñe'ẽ, he'i Pédrope. —Ko'ágã tereho y pypukúpe ha emombo peteĩ rred rejagarra haguã pira.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—Maestro, pyhare pukukue romba'apo ha ndorojagarrái mba'eve. Péro nde ere haguére upéicha, amboguejyta umi rred”.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Ojapopa rire hikuái, ojagarra hetaiterei pira, ha oñepyrũ oñembyai umi rred. Pedro oñesorprende upéva rehe.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Upe jave, Pedro oñearrepenti oikuaágui Jesús haʼeha Ñandejára Raʼy. —Che ningo pekador.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Hesu he'i. “Ani rekyhyje, ko'ágã guive nde ha'éta pescador ogueraháva tapichakuérape”. Pedro oheja opa mba'e ha oiko chugui Jesús remimbo'e.</a:t>
            </a:r>
            <a:r xmlns:a="http://schemas.openxmlformats.org/drawingml/2006/main">
              <a:rPr altLang="en-US" lang="g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Pedro, oikuaavaʼekue Jesúspe,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oñearrepenti ha iñe’ẽrendu upépe voi.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Oĩpa arrepentimiento ha obediencia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Jesúspe nde rekovépe?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 oheja opa mbaʼe ha omoirũ Jesúspe. Pedro ojapo haguéicha, nde ha’eva’erã peteĩ discípulo oikuaáva arrepentimiento ha iñe’ẽrendu añete.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peteĩ ojapóva milagro ohasáva umi tapicha experiencia ha capacidad.</a:t>
            </a:r>
            <a:r xmlns:a="http://schemas.openxmlformats.org/drawingml/2006/main">
              <a:rPr altLang="en-US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46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Mitã’i Jesús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Mbaʼépa ojapo vaʼekue Pedro?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karpintero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ovecha rerekua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pescador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chokokue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pescador rehegua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Upéi Jesús he'i Simónpe: —Ani rekyhyje, ko'ágã guive rejagarráta yvypórape.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56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ohenóiva’ekue hemimbo’ekuérape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Felipe ojuhu Natanael-pe ha he'i chupe: “Rojuhu pe Moisés ohaiva'ekue Léipe, ha umi maranduhára ohai va'ekue avei: Jesús Nazaretgua, José ra'y".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ohenói Pedro, Andrés ha hapicha Felipe, haʼe hag̃ua hemimboʼe. —¡Chemoirũ!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Felipe opresenta Jesúspe iñamígo Natanael-pe. "Ojekuaa pe Mesías umi profeta ohaiva'ekue Antiguo Testamento-pe".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"¡Nazaret! ¿Ikatu piko ou upégui Mesías?" Natanael oporandu. —Eju ehecha —he'i Felipe.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he'i Natanael-pe. “Nde ningo peteĩ israelita añetegua, che rohecha reime aja gueteri pe ígo guýpe Felipe nerenói mboyve.”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oñesorprende upéva rehe ha omomba’eguasu Jesúspe: “Mbo’ehára, nde hína Tupã Ra’y ha Israel Rréi”.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oikuaa riremínte upéva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Mesías, ome’ẽ Jesúspe gloria.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Oiko chugui Jesús disípulo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Ñame’ẽva’erã gloria Jesús ha’éva ñande Salvador, ha jaiko Jesús discípulo rekove ha ñaneñe’ẽrendu Chupe.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árape David távape heñói peẽme peteĩ Salvador; ha’e Cristo Ñandejára.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Arohory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ohenóiva tapichakuérape discípulo ramo ha’e haĝua Chupe.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¿Mávapa opresenta Jesúspe Natanaélpe?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Felipe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Andrés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Felipe rehegua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Felipe ojuhu Natanael-pe ha he'i chupe: “Rojuhu pe Moisés ohaiva'ekue Léipe, ha umi maranduhára ohai va'ekue avei: Jesús Nazaretgua, José ra'y".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57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Pe tapicha oguejyva’ekue techo rupive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Opu’ã, ojagarra ijestera ha osẽ ohechapaite chupekuéra. Péva osorprende opavave ha omomba'eguasu hikuái Ñandejárape, he'ívo: "¡Araka'eve ndorohechái mba'eve peichagua!"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hénte ohendúvo Jesús okuera hague, umi hénte ogueru iñamígo paralítico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Jesús oĩháme hetaiterei hénte. Upévare ndaikatúi ogueraha hikuái pe técho rupive iñamígo paralíticope Jesús rendápe.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Amo ipahápe umi oguerúva iñamígo paralítico oity pe técho ha omondo Jesús rendápe iñamígo paralítico.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ohecha pe jerovia orekóva hikuái ha heʼi. "Ne angaipa oñeperdona. Epu'ã ha tereho nde rógape".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Sorprendentemente, pe paralítico okuera ko'ã momento-pe. Upéi opu’ã ha oguata ha omomba’eguasu Ñandejárape.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Og̃uahẽvo pe tiémpo María imemby hag̃ua, oho vaʼerã Belénpe. Ha katu ndaipórigui espacio, oreko peteĩ mitã peteĩ pesebre-pe..</a:t>
            </a:r>
            <a:r xmlns:a="http://schemas.openxmlformats.org/drawingml/2006/main">
              <a:rPr lang="g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Paralítico amigokuéra oreko kuri dificultad ha discapacidad, ha katu ndaikatúi oñeme’ẽ oho haĝua Jesús rendápe. Pórke haʼekuéra ojerovia Jesúsre.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¿Jajerovia piko Jesús rehe?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Jajúvo Jesús rendápe jerovia reheve, nañañeme’ẽiva’erã jepe umi mba’e ijetu’úva ha umi mba’e ojokóva ñandejokóva.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Jajapóvo upéicha, ikatúta ñamombaʼeguasu Ñandejárape peteĩ kuimbaʼe paralizadoicha.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nomboykéi umi oúvape hendápe. Ha omeʼẽ oñeikotevẽva umi oúvape hendápe.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Mbaʼépa rupive ou Jesús rendápe umi paralítico?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ventána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techo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techo rehegua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Opu’ã, ojagarra ijestera ha osẽ ohechapaite chupekuéra. Péva osorprende opavave ha omomba'eguasu hikuái Ñandejárape, he'ívo: "¡Araka'eve ndorohechái mba'eve peichagua!"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58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ohenóivo Mateo-pe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ohokuévo upégui, ohecha peteĩ kuimbaʼe hérava Mateo oguapyha pe impuésto kovraha rógape. —Chemoirũ —he'i chupe, ha Mateo opu'ã ha oho hapykuéri.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Upépe oĩ vaʼekue peteĩ impuésto okobráva hérava Mateo. Haʼe ningo peteĩ impuésto okobráva Róma rérape umi isrraelítape.</a:t>
            </a:r>
            <a:r xmlns:a="http://schemas.openxmlformats.org/drawingml/2006/main">
              <a:rPr lang="gn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Mateo ningo impuésto okobráva, upévare oreko heta pláta. Péro umi hudío ndochaʼéi umi impuésto okobrávare ombaʼapóva Rómape g̃uarã, haʼéva pe ipuʼakáva.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omaña Mateo rehe oguapýva impuésto káhape ha heʼi chupe. "Chemoirũ".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pyaʼe ohejapaite opa mbaʼe ha omoirũ Jesúspe. Haʼe oagradese haguére Jesúspe ohenói haguére chupe.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 aja, yvágagui ohendu peteĩ ñe’ẽ umi ovecharerekua oñangarekóva umi ovecha Belénpe.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“Noñeikotevêi pohanohára hesãivape guarã, hasývape guarã”. Mateogui oiko Jesús disípulo.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Mateo ningo peteĩ impuésto okobráva ipuévlo ndochaʼéiva hese. Ha katu, Jesús ohenói Mateo-pe ha ojapo chugui discípulo.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 ningo avei Ñandejára puévlo. Péro ñande ndahaʼéi suficiente ñañehenói hag̃ua Jesús disípuloramo.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Jesús ñanerenói jajapo hag̃ua hemimboʼe. Upévare, ñaneñeʼẽrendu vaʼerã chupe ikatu hag̃uáicha ñañehenói chupe.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ohenói umi hénte oñemboykévape ko múndope oiko hag̃ua chuguikuéra Ñandejára puévlo.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rakaʼe Mateo rembiapo?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impuesto cobrador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pescador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karpintero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pa’i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impuesto cobrador rehegua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ohokuévo upégui, ohecha peteĩ kuimbaʼe hérava Mateo oguapýva pe impuésto kovraha rógape. —Chemoirũ —he'i chupe, ha Mateo opu'ã ha oho hapykuéri.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59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oiporavo umi doce disípulope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Peteĩva umi ára Jesús osẽ peteĩ yvyty rembe’ýpe oñembo’e, ha ohasa pyhare oñembo’évo Ñandejárape.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Ko'ẽmbotávo, ohenói hemimbo'e kuérape ha oiporavo 12.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Hetaiterei hénte ohendu ha omoirũva Jesúspe. Oho hikuái Jesús ndive ha oaprende Jesúsgui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Oñemboʼe rire, Jesús oiporavo espesífikamente doce umíva apytégui disípulo hiʼag̃uíva.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Haʼekuéra ojeporavo oiko hag̃ua Jesús ndive, opredika hag̃ua pe marandu porã ha omosẽ hag̃ua demónio.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“¡Yvágape toñemomba’eguasu, py’aguapy ko yvy ape ári! Pevyʼa, Jesús onase”. He’i umi ángel yvágagui oúva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Umi disípulo haʼe vaʼekue opaichagua hénte: oĩ ijapytepekuéra peskadór, impuésto okobráva, rrevolusión, oĩ ipyʼaporãva.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katu oñemboʼe Ñandejárape oiporavo porã hag̃ua idisipulokuérape, ha haʼe oiporavo porã chupekuéra, oñangareko porã hesekuéra ha omboʼe porã chupekuéra.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Upévare Jesús oiporavo hemimboʼekuérape: 1) omboʼe hag̃ua chupekuéra Ñandejára Ñeʼẽ, 2) omombeʼu hag̃ua chupekuéra pe marandu porã oaprendeháicha, ha 3) oikuaauka hag̃ua chupekuéra Ñandejára Rréino puʼaka. Koʼã mbaʼére Jesús oiporavo idisipulokuérape.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 ningo avei Jesús remimboʼe.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Ñane rembiapo ha’e peteĩcha umi doce Jesús remimbo’e rembiapo ndive.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Jaiko hemimbo'e rekove ko ára guive </a:t>
            </a: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g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ha'e…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hína pe ñanemboʼéva pe añetegua yvagapegua ikatu hag̃uáicha jakakuaa Jesús remimboʼekuéraicha.</a:t>
            </a:r>
            <a:r xmlns:a="http://schemas.openxmlformats.org/drawingml/2006/main">
              <a:rPr altLang="en-US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Mboy discípulopa oiporavo Jesús apóstol ramo (umi oñemondova’ekue)??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once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doce ary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catorce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doce ary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Peteĩva umi ára Jesús osẽ peteĩ yvyty rembe’ýpe oñembo’e, ha ohasa pyhare oñembo’évo Ñandejárape.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Ko'ẽmbotávo, ohenói hemimbo'e kuérape ha oiporavo 12.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60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Pe Evangelio Jesús ombo’eva’ekue yvyty ári.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Ohechávo umi hénte, ojupi peteĩ montáña rembeʼýpe ha oguapy. Hemimbo'e kuéra ou hendápe.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oñepyrũ omboʼe chupekuéra heʼívo: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—Ovy'a umi mboriahu espíritupe, imba'égui pe Rréino yvagapegua.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omboʼe umi hénte oĩvape pe montáñape mbaʼéichapa oiko vaʼerã Ñandejára Rréinope.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—Ovy'a umi mboriahu espíritupe, imba'égui pe Rréino yvagapegua.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ánhel heʼi haguéicha, Jesús onase hesãi peteĩ pesebre-pe.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Reaprende repagapa jey haguã nde juru nde juru rupive, ha katu ha’e ndéve reme’ẽ haguã nde jyva akatúa oimeraẽ oinupãvape nde jyva akatúa. Upéicharõ peẽ ha'éta Tupã ra'y!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Emañamína umi guyra oĩvare yvate gotyo. Guyrakuéra ndojapói tembiapo kokuépe, Ñandejára katu omongarupaite chupekuéra. ¡Noñangarekói piko nderehe hetave umi guyrakuéragui!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Umi hénte oñesorprendeiterei Jesús omboʼe haguére. Pórke Jesús oreko vaʼekue autorida ndojoguái umi mboʼehára la Bíbliape.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heʼi ñandéve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Tupã tavayguakuéra rekove iñambueha ko yvy ape árigui.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¿Oĩpa mbaʼe idiferénteva ñande rekovépe umi ndogueroviáivagui Jesúspe?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Jahechami ñandejehe ha jaiko peteĩ tekove digno Tupã rréinope.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 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ñanemoambuéva jaiko haĝua Ñandejára rréino tavayguakuéraicha.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Mbaʼépa ikatu ohupyty umi imboriahúva espíritupe?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viru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tembi’u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ñemomba’eguasu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rréino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Ñandejára rréino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Ohechávo umi hénte, ojupi peteĩ montáña rembeʼýpe ha oguapy. Hemimbo'e kuéra ou hendápe.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oñepyrũ omboʼe chupekuéra heʼívo: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—Ovy'a umi mboriahu espíritupe, imba'égui pe Rréino yvagapegua.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61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Ombopy’aguapy pe Tormenta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Opu'ã, omongavaju yvytu ha he'i umi ola-pe: "¡Ekirirĩ! ¡Ekirirĩ!" Upéi omano pe yvytu ha ipyʼaguapypaite.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 idisipulokuéra ojupi oñondive peteĩ várkope ohasa hag̃ua lágo Galilea.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Umi ovecharerekua Belén-gua ou ohecha Tupã Ra’ýpe osalvátava tapichakuérape. “¡Jesús! Tupã Ra’y! ¡Aguyje peju haguére ko yvýpe!”.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Ohasávo pe lago, sapy’aitépe oipeju peteĩ yvytu pochy ha ou peteĩ ola oporomondýiva.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disípulo amo ipahápe heʼi Jesúspe. ‘Mbo’ehára, ¿ndapeimportái piko roñembohypa ramo!’.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omongavaju yvytu ha he'i umi ola-pe: —Ekirirĩ! ¡Epyta kirirĩháme!”. Upéi omano pe yvytu ha ipyʼaguapypaite.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Okyhyjeterei hikuái ha oporandu ojupe: “Máva piko kóva? ¡Pe yvytu ha oláda jepe iñeʼẽrendu chupe!”.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añoite ikatu omanda pe mar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yvytu.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Upévare Jesús haʼe pe Ñandejára omoheñóiva ha oisãmbyhýva ko múndo.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jagueroviáva ndaha’eiha peteĩ heta tupã apytégui, ha katu pe Tupã Apohare peteĩnte ha ipu’akapáva.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Ñamongakuaava’erã ñande jerovia ñanemandu’ávo ko mba’ére.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g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ningo opa mbaʼe jára, ojapo ha oisãmbyhýva opa mbaʼe oĩva ko múndope.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omanda Jesús pe mar ha yvytu ári?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epyta kirirĩháme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oñani ha oñembosarái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opu’ã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yvate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ojepe’a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epyta kirirĩháme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Opu'ã, omongavaju yvytu ha he'i umi ola-pe: "¡Ekirirĩ! ¡Ekirirĩ!" Upéi omano pe yvytu ha ipyʼaguapypaite.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62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Mávapa Opoko Che Ao rehe?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Ohendúvo Jesús rehegua, ojupi hapykuéri umi hénte apytépe ha opoko ijao rehe.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28.oimo'ãgui: "Apoko ramoite ijao rehe, chekueravéta".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Jesús, opa mba'e jára,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ha'e Tupã ra'y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Jesús og̃uahẽrõ guare ko tetãme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ha’e heñóikuri peteĩ pesebre-pe peteĩ figura humilde reheve.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 jaroviáva Jesús rehe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ha’e Tupã ra’y.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ñande jaiko vaʼerã humilde ha ijyvykuʼíva Jesúsicha.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Heta hénte ohendu Jesús rehegua, ha haʼekuéra omoirũ Jesúspe.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Upéi ojupi hapykuéri peteĩ kuña ha opoko Jesús ao rehe okuera haguã.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 kuña ohasa asy 12 áño pukukue peteĩ mbaʼasy hérava huguy. Oñeha’ã heta hendáicha omyatyrõ haĝua, ha katu noñemyatyrõi ha ogastapaite oguerekóva.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'Máva piko opoko che ao rehe??' Upepete Jesús ohechakuaa Ipu’aka osẽmaha chugui. Ou ha ho'a ipy gotyo ha omombe'u chupe pe añetegua.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he’i chupe: ‘Che rajy, nde jerovia nemonguera. Tereho pyʼaguapýpe’.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kuñakarai ojapóma 12 áño huguypa hague, oho Jesús rendápe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jerovia reheve.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omonguera pe kuñáme ha omombaʼeguasu ijerovia umi hénte renondépe.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ohecha gueteri ñande jerovia.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Jajotopa jave umi mbaʼe ijetuʼúvare,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jaju Tupã rendápe jerovia reheve.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 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oikuaa ñande mba’e’asy ha mba’e hasýva ha osoluciona.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opoko Jesús rehe pe kuñakarai 12 áñore hasyvaʼekue?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iñakãrague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py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ao rehegua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Ohendúvo Jesús rehegua, ojupi hapykuéri umi hénte apytépe ha opoko ijao rehe.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ha'e oimo'ãgui: "Apoko ramoite ijao rehe, chekuerapáta".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63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¡Talitha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Nde hyeguasu ha imembyta peteĩ mitãkuimbaʼe, ha rembohéra vaʼerã chupe Jesús.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1:31-pe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ou ko yvy ape ári ñemomirĩ ha ñemomirĩme, ha katu Ha’e ñande Rréi añetegua.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Ojagarra chupe ipógui ha he'i chupe: "Talitha koum!" (he'iséva: "Kuñataĩ, ha'e ndéve, epu'ã!"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 kuimbaʼe hérava Jairo, pe sinagóga ruvicha, ou Jesús rendápe ha heʼi; “Che membykuña omanóma. Chepytyvõna”.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Ohóvo hógape Jesús ndive, peteĩ kuimbaʼe odipara ha omombeʼu imembykuña omanóma hague.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Og̃uahẽvo hógape, Jairo rajy omanóma, ha umi hénte hasẽ.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oike ha he’i chupekuéra: “Pe mitã nomanói, oke hína”.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‘Ojagarra chupe ipógui ha he’i chupe: “¡Talitha koum!” (he'iséva: "Kuñataĩ, ha'e ndéve, epu'ã!" ). Upepete pe mitãkuña opu’ã ha ojere.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hína pe ogovernáva ñemano.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ñemano ningo pe mbaʼe okyhyjevéva umi héntepe, péro Jesús ipuʼaka hese.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Ñamanóta algún día pyaʼe térã tarde.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natekotevẽi rekyhyje ñemanógui.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Haʼe ningo Jesús haʼégui pe ogovernáva pe ñemano.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jaguerovia Jesús ipuʼaka vaʼekuére pe ñemano rehe.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ome’ẽva tekove ha pe oisãmbyhýva tekove al mismo tiempo.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Mba’épa ojapo “Talitha koum!” he'ise?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Mitãkuña'i, ¡pedesayuna!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Mitãkuña’i, eñeno!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Mitãkuña’i, epu’ã!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Mitãkuña’i, epurahéi peteĩ purahéi!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Mitãkuña’i, epu’ã!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Ojagarra chupe ipógui ha he'i chupe: "Talitha koum!" (he'iséva: "Kuñataĩ, ha'e ndéve, epu'ã!"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Mba'era'a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Moõpa onase Jesús?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ha’e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óga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pesebre-pe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hotel de lujo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peteĩ pesebre-pe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64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Peteĩ kuimba’e hasýva Betesda-pe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Upéi Jesús he'i chupe: "Epu'ã! Ejagarra nde jyva ha eguata".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Upepete okuera pe kuimba’e; ohupi ijyva ha oguata. Upe ára oiko haguépe pytu'uha ára.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5: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Jerusalénpe oĩ peteĩ estanque hérava Betesda. Hetaiterei tapicha hasýva oñembyaty upépe oha’arõvo pe y omýi.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Ñandejára remimbou oguejy ára jave pe yno'õme ha ombopupu pe y. oimeraẽva upéi tenonderãite, oñembopupu rire pe y, oike, okuera oimeraẽ mba’asy oguerekóvagui.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Oĩ peteĩ kuimbaʼe ndaikatúiva oguata. Jesús ohechávo chupe ha oporandu pe kuimba'épe treinta y ocho áño pukukue. “¿Rekuerase piko?”.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“Karai, ndarekói avave chepytyvõtava aike haĝua pe estanque-pe oñembopupu jave pe y. ¡Chepytyvõmína, por favor!”. Upéi Jesús he’i chupe: “Epu’ã! Ejagarra nde estera ha eguata”.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he’i haguéicha ohupi ijyva ha oguata. Upepete okuera pe kuimba’e hasýva 38 áño hasyva’ekue.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mbaʼe oñekotevẽvéva umi hasývape g̃uarã pe estanque de Betesda-pe haʼe vaʼekue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oñepohano haguã.</a:t>
            </a:r>
            <a:r xmlns:a="http://schemas.openxmlformats.org/drawingml/2006/main">
              <a:rPr lang="g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oikuaa mbaʼépa ñaikotevẽ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iporãve ñandehegui.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ñaneme’ẽva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mba’e ñaikotevẽva.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hína pe omongueráva opa mbaʼasy ha oreko puʼaka ogoverna hag̃ua opa mbaʼe.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ojerure Jesúspe ojapo hag̃ua pe hasýva?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Emonguera che mba'asy,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¡Chesalva,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¡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Eme'ẽ chéve tembi'u,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¡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Chepytyvõna aguejy haguã pe yno'õme y oñemongu'e jave,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¡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Chepytyvõna aguejy haguã pe yno'õme y oñemongu'e jave, por favor!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árape David távape heñói peẽme peteĩ Salvador; ha’e Cristo Ñandejára.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Arohory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Upéi Jesús he'i chupe: "Epu'ã! Ejagarra nde jyva ha eguata".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9.Pya'e pe kuimba'e okuera; ohupi ijyva ha oguata. Upe ára oiko haguépe pytu'uha ára.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5: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65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omongaru vaʼekue 5.000 Kuimbaʼépe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Upémarõ Jesús ojagarra umi pan, oagradese ha omeʼẽ umi oguapývape oipotaháicha. Upéicha avei ojapo pe pira rehe.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de cinco mil persóna oñembyaty ohendu hag̃ua Jesús omboʼéva.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Péro og̃uahẽma kuri almuerzo óra. Opavave iñembyahýi, ha katu ndorekói mba'eveichagua tembi'u ho'u haguã, ha oguerekóva mokõi pira ha cinco mbujape añoite.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Upémarõ Jesús ogueraha pe pan ha pira, oagradese ha omeʼẽ umi oguapývape oipotaháicha.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katu, ¡oiko peteĩ mba’e hechapyrãva! ¡Umi 5.000 persóna oreko vaʼekue sufisiénte henyhẽ hag̃ua!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Ombyaty hikuái ha omyenyhẽ 12 kanásto umi 5 pan cebada pehẽngue hembývagui umi ho'uva'ekue.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Ñandéve ĝuarã ndaipóri mba’éichapa ikatu jajapo hetave 5.000 tapicha henyhẽva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cinco mbujape ha mokõi pira reheve.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Jesús, Ñandejára Raʼy, ojapo hendivekuéra milágro.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Iñimportanteve akóinte ñaime Jesús ndive, jaguereko rangue mbaʼeve heta térã nahániri.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hína pe ikatúva omeʼẽ ñandéve heta tembiʼu.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47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Vy'apavê Jesúspe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¿Mboy tembiʼupa opyta Jesús omongaru rire 5.000 persónape?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kanásto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once canasta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doce canasta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trece canasta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doce canasta rehegua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Upémarõ Jesús ojagarra umi pan, oagradese ha omeʼẽ umi oguapývape oipotaháicha. Upéicha avei ojapo pe pira rehe.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66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oguata hína pe y ári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Orema rire hikuái tres térã tres kilómetros y medio, ohecha hikuái Jesús oñembojávo pe várkope, oguata pe y ári; ha okyhyjeterei hikuái.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Ha'e katu he'i chupekuéra: “Che niko, ani pekyhyje”.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oñemboʼe aja haʼeño pe montáñape, idisipulokuéra orrema hína pe várko pe lágo mboypýri.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Ipahápe, iñypytũ ha yvytu ha y imbarete ha ijyvytu.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“Emañamína upépe! ¡Oĩ oguatáva pe y ári!“ Okyhyjeterei hikuái. Peteĩva osapukái: “¡Oĩ oguatáva pe y ári!”.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“Ha’e che: ani rekyhyje!” Haʼe hína Jesús oguatáva hína pe y ári.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Haʼekuéra oñesorprende ko mbaʼére. Haʼekuéra oguerohory Jesúspe pe várkope. Haʼekuéra opensa: “¡Oiméne Jesús haʼe Ñandejára raʼy!”.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 ári jeguata ha’e peteĩ mba’e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avave ndaikatúi ojapo.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katu oguata pe y ári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ojuhu haguã hemimbo'ekuérape.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ningo peteĩ kuimbaʼe espesiál,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Tupã ra’y.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Añetehápe tekotevẽ jaguerovia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haʼeha Ñandejára Raʼy.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Ñe'ereko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Og̃uahẽvo pe ógape, ohecha hikuái pe mitã isy María ndive, ha oñesũ ha omombaʼeguasu chupe. Upéi oipe'a hikuái imba'erepy ha ome'ẽ chupe jopói óro, insiénso ha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2:11 -pe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oúva ñande rendápe ñanepytyvõ ha ñandesalva haĝua taha’e ha’éva mba’e ojokóva jaguerekóva.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Mba'éichapa Jesús ou hemimbo'e kuérape pe lago mbytépe??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oveve y ári..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ojupívo pe barco pya'eve...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natación..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oguata y ári..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oguata y ári..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Orema rire hikuái tres térã tres kilómetros y medio, ohecha hikuái Jesús oñembojávo pe várkope, oguata pe y ári; ha okyhyjeterei hikuái.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Ha'e katu he'i chupekuéra: “Che niko, ani pekyhyje”.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67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Pedro Confesión Cristo rehegua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Simón Pedro ombohovái: “Nde hína Cristo, Tupã oikovéva Ra’y”.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 1. 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16. 16. Ñe’ẽpoty ha ñe’ẽpoty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 árape, Jesús oporandu idisipulokuérape: “¿Mávapa heʼi umi hénte pe Yvypóra Raʼy?”.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Ombohovái hikuái: “Oĩ he’íva Juan Bautista; ambue katu he’i Elías; ha peteĩ maranduhára apytégui”.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—Ha katu mba'épa nde rehe? oporandu. —Máva piko ere che ha'eha?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Simón Pedro ombohovái: “Nde hína Cristo, Tupã oikovéva Ra’y”.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Hesu he'i tuicha vy'a reheve. "¡Ere porã nde confesión rehe! ¡Ko ita ári amopu'ãta che tupao!"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onase jave, ojekuaa peteĩ estrélla umi doktór oĩvape éste gotyo.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Pedro oikuaa porã mávapa Jesús, ha okonfesa porã Jesús rehe.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ohendu rire upéva Jesús omombaʼeguasu Pédrope heʼi porã haguére.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¿Mávapa ñande ñaimoʼã Jesús?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Jaikuaa porã vaʼerã Jesúspe la Biblia heʼiháicha, ha ñakonfesa vaʼerã Jesús rehe la Biblia heʼiháicha.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rgbClr val="ff0000"/>
                </a:solidFill>
              </a:rPr>
              <a:t>Mávapa Jesús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omopu’ãva itupao pe jerovia confesión hekopeteguáre.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¿Mávapa Pedro heʼi Jesús haʼeha?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Cristo, Tupã Ra'y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Elías ipoderósova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Bautista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Jeremías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Cristo, Tupã Ra'y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Simón Pedro ombohovái: “Nde hína Cristo, Tupã oikovéva Ra’y”.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 1. 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16. 16. Ñe’ẽpoty ha ñe’ẽpoty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68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Pe Ipirapire hetáva Tavy Rembiasa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"Ha katu Ñandejára he'i chupe: '¡Nde itavy! Ko pyharépe voi ojejeruréta ndehegui nde rekove. Upéicharõ, máva piko ohupytyta pe rembosako'iva'ekue ndejupe guarã?'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“Jesús he’i: “Peteĩ kuimba’e rekove ndoguerekói mba’eveichagua relación pe oguerekóvare”.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Jesús omombeʼu ñandéve peteĩ istória.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Ha'e peteĩ kuimba'e ipirapire hetáva itavyva rehegua.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karai ipirapire hetáva ovy’a omopu’ãvo peteĩ almacén tuichavéva ipirapire ha igrano-pe ĝuarã. "Ambyaty heta tembi'u almacén-pe, che ánga, ko'ágã evy'a!"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Upéi Ñandejára heʼi pe kuimbaʼe iplátavape.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"¡Nde tavy! Aipe'áramo nde rekove ko árape, máva mba'épa ha'éta opa ne mba'erepy?"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“Ko mbyja ningo ojehecha pe rréi onase vove! ¡Jasegui pe mbyja!” Pohanohára oñepyrũ omoirũ pe mbyja.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oñe’ẽpa ha he’i: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"Ani pembyaty mba'erepy peẽme guarã, Tupãme guarãnte. Pejapo ikatúva guive peipytyvõ haguã umi oikotevẽvape".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Mba’épepa ojepuru nde pirapire?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¿Ojeporúpa nde añoite resatisface hag̃uánte?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Ojeporu va’erã viru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Tupã remimbiparã.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Ñande niko Tupã Rréino retãygua. Upévare tekotevẽ ñaipytyvõ umi tapicha oikotevẽvape ñande pirapire tee reheve.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opa tekove jára, ha opa mba’erepy jára.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ojapo pe kuimbaʼe iplátava itavýva hiʼánga rehehápe?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Oipytyvõ mboriahúpe.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 omombaʼeguasu Ñandejárape.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Ha’e opredika pe marandu porã.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Oñongatu heta mba'e repy.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Oñongatu heta mba'e repy.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"Ha katu Ñandejára he'i chupe: '¡Nde itavy! Ko pyharépe voi ojejeruréta ndehegui nde rekove. Upéicharõ, máva piko ohupytyta pe rembosako'iva'ekue ndejupe guarã?'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69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Ojehekávo Ovecha Okañýva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Che ha’e peẽme upéicha avei oĩtaha vy’apavẽ yvágape peteĩ pekadór oñearrepentívare, noventa y nueve tapicha hekojojávare natekotevẽiva oñearrepenti.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 árape opyta ha’eño peteĩ ovecha, ojesepara iñamigokuéra ovechakuéragui.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ovecharerekua oipapa umi ovecha ha ojuhu peteĩva umi cien apytégui okañy!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ovecharerekua oheja 99 ovecha ha osẽ oheka peteĩ okañýva.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mbyja opyta Belén establo ári. La Biblia oprofetisa kuri Jesús onase hague Belénpe.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ipahápe pe ovecharerekua ojuhu pe ovecha okañýva.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ovecharerekua ou hógape ovechakuéra ndive vy’águi ha ojapo peteĩ karu guasu.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oñe’ẽpa ha he’i: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—Ovy'aháicha pe ovecharerekua ojuhúvo peteĩ ovecha okañýva,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ovy'a peteĩ pekador arrepentimiento rehe".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ovecharerekua ojapovaʼerã hetaiterei sakrifísio otopa hag̃ua peteĩ ovecha okañýva.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osakrifika hekove ñandesalva hag̃ua.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Jaagradese vaʼerã Jesúspe ñandesalva haguére peteĩ ovecha okañývaicha.</a:t>
            </a:r>
            <a:r xmlns:a="http://schemas.openxmlformats.org/drawingml/2006/main">
              <a:rPr lang="g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 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lang="gn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ovy’áva ñane arrepentimiento angaipágui.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ndojapói pe ovecharerekua oheka aja peteĩ ovecha okañýva?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Oheja 99 ovecha oheka hag̃ua pe okañývape.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Ovy’a ojuhúvo pe okañýva.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Ojogua peteĩ ovecha pyahu.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Ohenói tapichakuérape peteĩ fiesta-rã.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Ojogua peteĩ ovecha pyahu.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Che ha’e peẽme upéicha avei oĩtaha vy’apavẽ yvágape peteĩ pekadór oñearrepentívare, noventa y nueve tapicha hekojojávare natekotevẽiva oñearrepenti.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70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Samaritano porã rembiasakue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—Mávapa ko'ã mbohapy apytégui nde ere ha'e hague vecino pe kuimba'e ho'ava'ekue mondaha pópe?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Pe tapicha katupyry léi rehegua ombohovái: “Pe oiporiahuvereko va’ekue chupe”. Jesús heʼi chupe: “Tereho ha ejapo avei upéicha”.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 kuimbaʼe oguata aja haʼeño, ojotopa umi mondaha ndive. Oipe'a chugui ijao, oinupã ha oho, oheja chupe mbyte omanóva.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Upéi peteĩ pa’i ojehu ohecha chupe tapére, ohasa ambue gotyo. Upéicha avei ojapo peteĩ levíta.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Belén establo ryepýpe oĩ María, José ha pe mitã’i Jesús, oúva ko yvy ape ári rréi ramo.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Mbohapyha, peteĩ samaritano ojehu ohecha chupe. Umi samaritano ningo umi hudío ndogustáiva.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katu, pe samaritano oiporiahuvereko chupe, upévare otrata ha oñangareko porã hese.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heʼi: “Ñandejára puévlo, oimeha ára, haʼevaʼerã peteĩ hapicha porã oipytyvõva umi oikotevẽvape”.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saserdóte ha levíta haʼete, en superficie, hiʼag̃uíva Ñandejárare, péro ndohayhúi hikuái ambuépe.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samaritano, en superficie, ha’ete ku noĩriva hi’aguĩva Ñandejárare, ha katu ha’e peteĩ vecino porã ohayhúvo hapichápe.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 haʼevaʼerã avei umi oipytyvõva ñande rapicha oikotevẽvape ñañemoag̃uíramo Ñandejárare.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 ha’e umi ojeobligáva ñamano haĝua ñande angaipa rehe, umi oñemondava’ekuéicha.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Péro Jesús hína pe ñandesalva vaʼekue ko situasión ivaietereívagui.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ojapo pe saserdóte ha pe levíta ohechávo peteĩ kuimbaʼe oñemondapa vaʼekue?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Haʼekuéra oñemboʼe hese.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opohano umi herida orekóva.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Ogueraha hikuái chupe tasyópe.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Ohasa hikuái ijykére ambue gotyo.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Ohasa hikuái ijykére ambue gotyo.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—Mávapa ko'ã mbohapy apytégui nde ere ha'e hague vecino pe kuimba'e ho'ava'ekue mondaha pópe?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Pe tapicha katupyry léi rehegua ombohovái: “Pe oiporiahuvereko va’ekue chupe”. Jesús heʼi chupe: “Tereho ha ejapo avei upéicha”.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71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María ha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4000"/>
              <a:t>ha katu peteĩ mba’énte oñeikotevẽ. María oiporavo iporãvéva, ha ndojepe'amo'ãi chugui".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Jesúspe oñeinvita María ha Marta rógape.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doktór Orientegua omeʼẽ Jesúspe pe óro, insiénso ha mírra oprepara vaʼekue rregáloramo. “¡Aguyje Jesús reju haguére ko tetãme!”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hembiapo heta aja, María ohendu kyreʼỹme Jesúspe.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—Ndaroviaséi María ohejaha chéve amba'apo cheaño amba'apoiterei jave —oimo'ã Marta.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Amo ipahápe Marta oñeʼẽ vai Jesúspe. "Jesús, por favor, eheja Maríape toho. Hetaiterei tembiapo areko ajapo haguã cheaño".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he'i: "Ani rejapo heta mba'e. Maríape ogusta ohendu, upévare osegíta ohendu".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oimoʼã naiporãiha María ohendu Jesúspe heta mbaʼe oguerekórõ guare hikuái.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Jesús omboʼe chupekuéra ovaleveha opa mbaʼégui ohendu Jesúspe.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tiémpo ñahendu ha ñaaprende hag̃ua la Biblia haʼe hína pe tiémpo ivaliosovéva ñandéve g̃uarã.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Ndojedespegái vaʼerã ñandéve tiémpo ñahendu ha ñaaprende hag̃ua la Biblia.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ningo pe ohayhúva umi ohendúvape Ñandejára ñeʼẽ.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ojapo María Marta ombaʼapo heta aja?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 oñemboʼe.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 ohendu Jesús heʼíva.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Ha’e oke hína kuri.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Oipytyvõ mbarete Marta-pe.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Haʼe ohendu Jesús heʼíva.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4000"/>
              <a:t>ha katu peteĩ mba’énte oñeikotevẽ. María oiporavo iporãvéva, ha ndojepe'amo'ãi chugui".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Upépe oiko vaʼekue peteĩ kuñataĩ hérava María Galileape, Israélpe. Haʼe oñekompromete peteĩ mitãrusu hérava José ndive.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doktór ou oadora hag̃ua Jesúspe, pe Rréi, mombyry jepe Israélgui.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haʼe hína pe rréi añetegua umi héntepe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opa ko yvy ape ári.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ningo che rréi, avei.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Jaikova’erã peteĩ tekove ñamomba’eguasu ha jasegui haĝua Jesúspe, ha’éva akóinte Rréi.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omerese ñamombaʼeguasu.</a:t>
            </a:r>
            <a:r xmlns:a="http://schemas.openxmlformats.org/drawingml/2006/main">
              <a:rPr altLang="en-US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Mba'era'a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¿Mávapa Jesús ndorrecibíri rregálo de kumpleáñoramo?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óro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insiénso rehegua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computadora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computadora rehegua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Ñe'ereko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Og̃uahẽvo pe ógape, ohecha hikuái pe mitã isy María ndive, ha oñesũ ha omombaʼeguasu chupe. Upéi oipe'a hikuái imba'erepy ha ome'ẽ chupe jopói óro, insiénso ha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2:11 -pe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Nahániri.</a:t>
            </a:r>
            <a:r xmlns:a="http://schemas.openxmlformats.org/drawingml/2006/main">
              <a:rPr lang="g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Mitã'i Jesús okañy Egipto-pe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Oho rire hikuái, peteĩ Ñandejára remimbou ojehechauka Josépe iképe. "Epu'ã", he'i, "egueraha pe mitã ha isýpe ha ekañy Egipto-pe. Epyta upépe ha'e peve ndéve, Herodes ohekáta pe mitã ojuka haguã chupe".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2:13 -pe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Herodes, rréi de Israel, ohendu pe marandu Jesús onase hague umi mágo rupive, oñemoĩvaʼekue ojuka hag̃ua Jesúspe.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Péro Ñandejára, oikuaáva opa mbaʼe Herodes ojapo vaʼekue, heʼi iképe umi mágo oho hag̃ua Herodesgui.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Avei, María ména José ohendu iképe peteĩ ánhel heʼíva: “Ekañy Egíptope. Herodes ojukáta Jesúspe”.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Ohendúvo upéva, José ogueraha María ha pe mitãʼípe Jesúspe ha okañy Herodesgui Egíptope.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árape ojehechauka Maríape peteĩ ánhel. “Maitei, peẽ pejeguerohoryetereíva! Ñandejára oĩ penendive”.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 aja, Herodes, oikuaáva ombotavy hague chupe umi mágo, omeʼẽ peteĩ órden vaiete ojuka hag̃ua entéro umi mitã oĩva Belénpe. Jesús opyta vaʼerã kuri Egíptope Herodes omano meve.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ovecharerekua ha umi mágo ohechakuaa mávapa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Herodes, pe rréi, ndohechakuaái Jesúspe. Hiʼarive ipyʼarory rupi, ojapo pekádo vaiete ojukase hag̃ua Jesúspe.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múndope oĩ heta hénte nohenduséiva Jesúsgui.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Haʼe peteĩ pekádo tuichaitereíva.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ndaikatúiva oñeanimá ojoko yvypóra pu’aka rupive.</a:t>
            </a:r>
            <a:r xmlns:a="http://schemas.openxmlformats.org/drawingml/2006/main">
              <a:rPr altLang="en-US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Moõpa okañy Jesús Herodes-gui?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América rehegua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Corea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Egipto rehegua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Oho rire hikuái, peteĩ Ñandejára remimbou ojehechauka Josépe iképe. "Epu'ã", he'i, "egueraha pe mitã ha isýpe ha ekañy Egipto-pe. Epyta upépe ha'e peve ndéve, Herodes ohekáta pe mitã ojuka haguã chupe".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2:13 -pe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49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Pe Mitãkaria’y Jesús Tupaópe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 Mba'ére piko chereka ra'e? oporandu. —Ndereikuaái piko aimeva'erãha che Ru rógape?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Páskuape, Jesús orekórõ guare 12 áño, haʼe ha ituvakuéra ou pe témplo Jerusalénpe.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José ha María ohokuévo hógape témplogui Jerusalénpe, ndojuhúi Jesúspe.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José ha María oho jey Jerusalén témplope oheka hag̃ua Jesúspe.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“María, remehẽta peteĩ mitãkuimba’e ha rembohérata chupe Jesús.” Haʼe okyhyje ko notísiagui.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"¿Ndereikuaái piko aimeha che ru rógape?“ Jesús oñomongeta hína kuri umi mbo'ehára la Biblia ndive témplope. Opavave oñesorprende Jesús arandu rehe.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 guive pe mitãkariaʼy Jesús ohayhuve Ñandejárape ha umi héntepe iñarandu ha ijyvatevévo ohóvo.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mitãkariaʼy Jesús oikuaa imitã guive haʼeha Ñandejára Raʼy. Ha ipy’aite guive oñembosako’i tekove Salvador ramo.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 ningo ñanemitãramo jepe,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ñanemandu’a porã va’erã ñande ha’eha Tupã ra’y.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Upévare tekotevẽ jahechauka Ñandejárape ha umi héntepe jaikoha Ñandejára raʼyicha.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ningo Ñandejára Raʼy, péro haʼe omoĩ ehémplo iñumílde ha iñeʼẽrendu hag̃ua umi túva hetepýpe.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Moõpa oĩ pe Jesús okañýva?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ha'e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koty'i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palacio-pe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-pe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ha'e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haty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ógape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tupaópe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 Mba'ére piko chereka ra'e? oporandu. —Ndereikuaái piko aimeva'erãha che Ru rógape?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50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Ñemongarai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"peteĩ ñe'ẽ ohenóiva desierto-pe, 'Embosako'i tape Ñandejárape guarã, ejapo chupe tape recto'". 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orekórõ guare treinta áño, ojekuaa pe desiértope peteĩ kuimbaʼe ndaikuaaʼỹva omonde kaméllo ao ha hoʼu saltamontes ha eíra kaʼaguy.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Héra Juan el Bautista. Ha’e ohenói tapichakuérape oñearrepenti ha toñemongarai oútagui Salvador.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Péro, haʼe iñeʼẽrendu Ñandejára mensáhe. —Che hína Ñandejára rembiguái. Toiko chéve nde ere haguéicha”.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‘¡Aime koʼápe aprepara hag̃ua peteĩ oúvape che rapykuéri!’.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Bautista oprepara hína kuri Jesús rape.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ou avei ojevautisa haguã Juan Bautista rupive.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"Jesareko! Tupã Cordero, oipe’áva ko mundo angaipa!” Juan el Bautista oikuaauka hatã Jesúspe.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oñemongaraírõ guare Juan , yvágagui ou peteĩ ñe’ẽ Espíritu Santo oguejy hi’ári peteĩ palomaicha: “Nde hína che Ra’y, che ahayhúva; nendive avyʼaiterei”.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Juan Bautista noñemomba'eguasúi.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Haʼe odedika hekove opresenta hag̃ua kompletoite Jesúspe.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Mávape g̃uarãpa aiko?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Juan Bautista-icha, jaikova’erã peteĩ tekove omomba’eguasúva ha opresentáva Jesúspe, ñañemomba’eguasu ha chemomba’eguasu rangue.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haʼe hína Ñandejára raʼy peteĩnte.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Mba'épa oguejy yvágagui Jesús oñemongaraírõ guare??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cuervo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Espíritu Santo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avestruz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gorrión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Espíritu Santo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"peteĩ ñe'ẽ ohenóiva desierto-pe, 'Embosako'i tape Ñandejárape guarã, ejapo chupe tape recto'". 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51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Jesúspe Satanás opyrũ vaʼekue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he'i chupe: "¡Emomombyry chehegui, Satanás! Ñandejára Ñe'ẽme he'i: ‘Emomba'eguasu nde Járape ha eservi chupe añoite".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oajuna ha oñemboʼe rire cuarenta día, Satanás ojehechauka ha opyrũ Jesúspe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n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Upévare, vírhen ramo jepe, hyeguasu. Ko mitã héra Jesús. Ha’e hína Tupã Ra’y osalvátava opa tapichápe iñangaipakuéragui tenonderãme.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“¿Reñembyahýi piko? ¡Ejapo mandyju torta ko ita reheve ha e’u!” Satanás ojapo pe primera pruéva. Péro Jesús ipuʼaka pe pruévare Ñandejára ñeʼẽ rupive.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“Upéicharõ, ¡esẽ ko’águi! Nde haʼéramo Ñandejára Raʼy, neremanomoʼãi”. Satanás oproba mokõiha jey Jesúspe pe témplo ruʼãme.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 moméntope, ogueraha Jesúspe peteĩ montáña ijyvatetereívape ha ohechauka Jesúspe opa rréino ko múndope ha heʼi: “Reñesũramo chéve, ameʼẽta ndéve opa koʼã mbaʼe!”. Péro Jesús omboyke pe tercera pruéva Ñandejára Ñeʼẽ rupive.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Amo ipahápe, Jesús ipuʼakapaite Satanás tentasiónre. Ñandejára ovy’a Jesús rehe ipu’akava’ekue opa tentasión rehe.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haʼe vaʼekue Ñandejára Raʼy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ñandeichaite avei Satanás opyrũ chupe.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Ñandejára Ñeʼẽ rupive Jesús ipuʼaka Satanás tentación rehe.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Satanás ñanembopyʼarory gueteri.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Upevére, Jesús ojapo haguéicha, ikatu jasupera Satanás tentación Ñandejára ñe’ẽ rupive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ñane pytyvõhára jasupera haĝua umi tentación ñambohovakéva. Ha haʼe hína pe ontendéva entéro mbaʼe ijetuʼúva ñambohováiva ha ñanepytyvõ jasupera hag̃ua umíva.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¿Mboy pruévapa Satanás omeʼẽ Jesúspe?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mokõi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mbohapyha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irundyha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mbohapyha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he'i chupe: "¡Emomombyry chehegui, Satanás! Ñandejára Ñe'ẽme he'i: ‘Emomba'eguasu nde Járape ha eservi chupe añoite".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52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Y</a:t>
            </a:r>
            <a:r xmlns:a="http://schemas.openxmlformats.org/drawingml/2006/main">
              <a:rPr lang="gn" altLang="en-US" sz="4400"/>
              <a:t> </a:t>
            </a:r>
            <a:r xmlns:a="http://schemas.openxmlformats.org/drawingml/2006/main">
              <a:rPr lang="gn" altLang="ko-KR" sz="4400"/>
              <a:t>Oñemoambue Vino-pe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Kóva, pe primer señal milagrosa ojapova’ekue, Jesús ojapo Caná de Galilea-pe. Péicha ohechauka igloria, ha idisipulokuéra ojerovia hese.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María okyhyje oguereko haĝua peteĩ mitãkuimba’e nomendáiramo jepe.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katu, ha’e orrecibi ha iñe’ẽrendu Ñandejára ñe’ẽ jerovia rupive.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Ikatu jakyhyje jaguerovia ha ñaneñeʼẽrendúramo Ñandejára Ñeʼẽ. Péro María okonfesa haguéicha, ñakonfesa vaʼerã “Toiko chéve nde ere haguéicha”.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kasamiento oiko vaʼekue Cánápe, oĩva Galiléape. Avei oñeinvita kuri Jesús ha idisipulokuérape pe kasamientohápe.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Péro oĩ vaʼekue peteĩ provléma. Opapáma kuri pe víno. Vino’ỹre ndaikatúi rejapo karu guasu.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ojerure umi tembiguái oĩvape ógape oñohẽ y pe mbaʼyrúpe. Umi tembiguái ojapo ojeruréva.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 rire ojegueraha pe y oĩva pe mba’yrúpe oje’u haguã. Pe y oĩva pe mbaʼyrúpe oñekonverti víno heʼẽtereívagui.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invitado oproba pe víno ha oñesorprende. Oñemeʼẽ chupekuéra víno heʼẽvéva pe primera ves, ha Jesús milágro rupive ikatu igustove pe karu guasu.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tiémpope, víno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ha’ékuri absolutamente indispensable pe fiesta-pe.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ojapo ygui víno ha omeʼẽ umi mbaʼe oñekotevẽva pe karu guasurã.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Ñandéve ĝuarã, Jesús ha’e peteĩ indispensable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vínoicha peteĩ karu guasúpe.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Ñanemandu’ava’erã Jesús grásia oñeme’ẽva’ekue ñandéve.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</a:t>
            </a:r>
            <a:r xmlns:a="http://schemas.openxmlformats.org/drawingml/2006/main">
              <a:rPr altLang="en-US" lang="gn" sz="3200"/>
              <a:t> </a:t>
            </a:r>
            <a:r xmlns:a="http://schemas.openxmlformats.org/drawingml/2006/main">
              <a:rPr altLang="ko-KR" lang="gn" sz="3200"/>
              <a:t>ha'e</a:t>
            </a:r>
            <a:r xmlns:a="http://schemas.openxmlformats.org/drawingml/2006/main">
              <a:rPr altLang="en-US" lang="gn" sz="3200"/>
              <a:t> </a:t>
            </a:r>
            <a:r xmlns:a="http://schemas.openxmlformats.org/drawingml/2006/main">
              <a:rPr altLang="ko-KR" lang="gn" sz="3200"/>
              <a:t>¿Jesús?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ñande vy’a, peteĩ karu guasu vínoicha.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¿Mbaʼépepa Jesús omoambue pe y?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kamby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naranja juky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mbujape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víno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víno rehegua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Kóva, pe primer señal milagrosa ojapova’ekue, Jesús ojapo Caná de Galilea-pe. Péicha ohechauka igloria, ha idisipulokuéra ojerovia hese.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53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Nicodemo ou Jesús rendápe Pyhare.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ou ko yvy ape ári ñande Salvador ramo.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ombohovái: “Añetehápe ha’e peẽme, avave ndaikatumo’ãi oike Tupã Rréinope nonaséiramo y ha Espíritugui”.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Oĩ vaʼekue peteĩ kuimbaʼe hérava Nicodemo, haʼéva Israel mboʼehára.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Ha'e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og̃uahẽ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g̃uarã-hag̃ua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g̃uarã-hag̃ua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jerure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pyhare.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“¿Mbaʼéicha piko aike Ñandejára Rréinope?”.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“Nerenase jeýiramo, ndaikatumoʼãi reike Ñandejára Rréinope.” Jesús ombohovái.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 nontendéi onase jey vaʼerãha. “¿Aike jeýpa che sy ryepýpe ha asẽ jey?”.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“Pe espíritu, ndahaʼéi pe tete, onase jey vaʼerã. “Yvypóra ikatu heñói jey y ha Espíritu Santo reheve.” Jesús ombohovái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“Pejeroviava’erã cherehe ha pejesalva.” Jesús omombeʼu Nicodemope pe sekréto onase jeytaha.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Rejeroviáramo Jesús rehe,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nde ánga heñói jeýta.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ojeroviáva Jesús rehe onase jey ha nde oikota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ndaija'éi haguã angaipa ha ohayhu haguã Ñandejárape.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¿Renase jeýpa?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 jajerovia Jesús rehe ha ñanenase jey. Upévare ñanemanduʼavaʼerã ñande haʼeha diferénte persóna ko múndogui.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</a:t>
            </a:r>
            <a:r xmlns:a="http://schemas.openxmlformats.org/drawingml/2006/main">
              <a:rPr altLang="en-US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ha’e pe ojapóva umi ojeroviávape Hese hekojojáva ha heñói jey haguã.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Mbaʼépa ñanemonase jey?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y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Espíritu reheve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aceite ha tata reheve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tesay ha purahéi reheve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ñembo’e ha adoración reheve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1 y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ha Espíritu reheve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ombohovái: “Añetehápe ha’e peẽme, avave ndaikatumo’ãi oike Tupã Rréinope nonaséiramo y ha Espíritugui”.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